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C49D"/>
    <a:srgbClr val="064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763D7-8F5E-4F0A-8C4F-520D1DC55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CFCEBF-9E08-48A8-98A1-7A74CC8279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91162-865D-4891-A351-F20BB5428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2471-2833-49F2-965E-9A21F79D4B4C}" type="datetimeFigureOut">
              <a:rPr lang="lt-LT" smtClean="0"/>
              <a:t>2025.06.01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9681F-78D4-488B-92CD-829469F8C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541FA-DF1B-4994-BB88-F6ECB5787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A88D-395C-41EF-9CF4-11B9F56E01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1729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599B9-89FD-4C47-84B8-7696F95B6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B4ED3-B14E-4931-8E69-BF9B3D2AF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t-L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068AA-BC35-4180-8995-7F69C12D1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2471-2833-49F2-965E-9A21F79D4B4C}" type="datetimeFigureOut">
              <a:rPr lang="lt-LT" smtClean="0"/>
              <a:t>2025.06.01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9E0E2-BE4A-45FA-AE20-D2713D27F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1BD27-4CA4-4383-B06B-15BE73CF4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A88D-395C-41EF-9CF4-11B9F56E01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53396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776E0-489A-47D3-9DDE-8C3A23E1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87742-2EB2-42E4-B1F1-A76113A49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34978-BA41-4B30-AE4A-D29889AD3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2471-2833-49F2-965E-9A21F79D4B4C}" type="datetimeFigureOut">
              <a:rPr lang="lt-LT" smtClean="0"/>
              <a:t>2025.06.01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4D89D-6543-4C87-878E-5D305D471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37E56-E79F-46C6-A9EB-5C4B5C719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A88D-395C-41EF-9CF4-11B9F56E01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4162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113B6-2028-450E-9A1E-F5A0235C1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A16B5-70C1-4B6A-81EF-668EFC52E2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D13576-A0A8-4860-914E-4479E65D3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AAD04-F05E-4D84-B36A-664CE616A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2471-2833-49F2-965E-9A21F79D4B4C}" type="datetimeFigureOut">
              <a:rPr lang="lt-LT" smtClean="0"/>
              <a:t>2025.06.01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FA5ED-06C2-4A55-BAB9-49209CA81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262D21-39E8-4D59-BA9B-A86CFF60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A88D-395C-41EF-9CF4-11B9F56E01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4680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F9F60-BA55-443E-B5B0-886213132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8F43C-146D-45C3-A0D9-85F91ED22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782926-0152-4895-A34C-EE6781D25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02FE8E-2D36-4E64-84EA-E65D23775F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256FDB-D741-40BA-A331-3321B3627D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DA212-543A-4691-8181-A04B5149B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2471-2833-49F2-965E-9A21F79D4B4C}" type="datetimeFigureOut">
              <a:rPr lang="lt-LT" smtClean="0"/>
              <a:t>2025.06.01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DCB0A3-7D55-43AB-8169-231B78680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E02A61-5B56-412A-A3F6-43F3A0408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A88D-395C-41EF-9CF4-11B9F56E01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538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12FC7-DF38-40E8-8888-45B8D6EB8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0C5BEA-979E-41C8-B39E-CD977673B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2471-2833-49F2-965E-9A21F79D4B4C}" type="datetimeFigureOut">
              <a:rPr lang="lt-LT" smtClean="0"/>
              <a:t>2025.06.01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E967BE-03D3-4E9A-9BE6-279E186D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5A3A23-106E-45A5-96E4-A9543DC38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A88D-395C-41EF-9CF4-11B9F56E01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83343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134CE7-35A8-44C1-ABE6-90DBDEB95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2471-2833-49F2-965E-9A21F79D4B4C}" type="datetimeFigureOut">
              <a:rPr lang="lt-LT" smtClean="0"/>
              <a:t>2025.06.01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02DD67-AF1A-40B3-83C3-F4E6FD110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BC841-2246-4483-9759-428E5FCA7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A88D-395C-41EF-9CF4-11B9F56E01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744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DADC6-27A4-46D3-9CAA-3A4653D21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49DC2-27DB-464E-9647-3EA895AEA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DDD6-029C-446A-98B6-699FE3841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45521-0D90-4EB2-B7CA-E60C0484A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2471-2833-49F2-965E-9A21F79D4B4C}" type="datetimeFigureOut">
              <a:rPr lang="lt-LT" smtClean="0"/>
              <a:t>2025.06.01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295B4-96B1-44B3-BC2C-CB82064D8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4DD9FA-1189-4147-9EF9-F58E1763F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A88D-395C-41EF-9CF4-11B9F56E01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3239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A6234-4D42-4E44-A9F8-EC573C7E5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AB9001-D1BF-42FD-9A7A-6DE5AC8077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8ABC6-36CF-4608-8CCE-69B78B9A6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54DEA1-8AE0-42B9-96CB-141135524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2471-2833-49F2-965E-9A21F79D4B4C}" type="datetimeFigureOut">
              <a:rPr lang="lt-LT" smtClean="0"/>
              <a:t>2025.06.01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BBC425-C754-4AB4-AE96-C8353544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4CABA2-128E-4C12-A9A4-5483CD423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A88D-395C-41EF-9CF4-11B9F56E01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6674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302E6-D4BC-4450-894F-847825E39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C1CBB6-F889-4D94-BE98-850785EE5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3A551-450E-4335-9CB2-3A2613F45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2471-2833-49F2-965E-9A21F79D4B4C}" type="datetimeFigureOut">
              <a:rPr lang="lt-LT" smtClean="0"/>
              <a:t>2025.06.01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65DEC-84C0-4BF7-8AD7-3295CA974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84138-E214-4E9C-9AC7-79D2EE1F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A88D-395C-41EF-9CF4-11B9F56E01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184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C1A064-40D7-4545-93CF-9D4E24F13C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BAC3F6-B4B8-40DE-9305-930C89448B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AA8F8-AE9D-4024-B267-E57A6312D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2471-2833-49F2-965E-9A21F79D4B4C}" type="datetimeFigureOut">
              <a:rPr lang="lt-LT" smtClean="0"/>
              <a:t>2025.06.01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96DD0-2277-48DE-AD06-77F448C55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65771-35E1-42EB-8526-78E68485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A88D-395C-41EF-9CF4-11B9F56E01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6318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9925B9-36C7-45F1-A9BB-BF8148174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E1E52-B6BE-424D-B636-98B760FED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6A240-F60E-45CE-80C7-8F732FA401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62471-2833-49F2-965E-9A21F79D4B4C}" type="datetimeFigureOut">
              <a:rPr lang="lt-LT" smtClean="0"/>
              <a:t>2025.06.01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B3830-B411-4E3D-9E4D-615EBDE5A1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A7E6A-0789-4D84-9404-4AE159A10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3A88D-395C-41EF-9CF4-11B9F56E01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769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9B8C44-8D3A-42B9-892A-AD435272C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8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5CE2718-5CDA-4AFB-8E62-1283477CE1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CDFB54-B566-48BF-8E11-434B74500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42" y="910557"/>
            <a:ext cx="8979568" cy="3468938"/>
          </a:xfrm>
        </p:spPr>
        <p:txBody>
          <a:bodyPr>
            <a:normAutofit/>
          </a:bodyPr>
          <a:lstStyle/>
          <a:p>
            <a:r>
              <a:rPr lang="lt-LT" sz="4000" dirty="0">
                <a:solidFill>
                  <a:srgbClr val="06402C"/>
                </a:solidFill>
              </a:rPr>
              <a:t>PRESENTATION TITLE</a:t>
            </a:r>
            <a:br>
              <a:rPr lang="lt-LT" sz="4000" dirty="0">
                <a:solidFill>
                  <a:srgbClr val="06402C"/>
                </a:solidFill>
              </a:rPr>
            </a:br>
            <a:r>
              <a:rPr lang="lt-LT" sz="4000" dirty="0">
                <a:solidFill>
                  <a:srgbClr val="06402C"/>
                </a:solidFill>
              </a:rPr>
              <a:t>LOREM IPSUM DOLOR SIT AMET, </a:t>
            </a:r>
            <a:br>
              <a:rPr lang="lt-LT" sz="4000" dirty="0">
                <a:solidFill>
                  <a:srgbClr val="06402C"/>
                </a:solidFill>
              </a:rPr>
            </a:br>
            <a:r>
              <a:rPr lang="lt-LT" sz="4000" dirty="0">
                <a:solidFill>
                  <a:srgbClr val="06402C"/>
                </a:solidFill>
              </a:rPr>
              <a:t>CONSECTETUER ADIPISCING ELIT </a:t>
            </a:r>
            <a:br>
              <a:rPr lang="lt-LT" sz="4000" dirty="0">
                <a:solidFill>
                  <a:srgbClr val="06402C"/>
                </a:solidFill>
              </a:rPr>
            </a:br>
            <a:r>
              <a:rPr lang="lt-LT" sz="4000" dirty="0">
                <a:solidFill>
                  <a:srgbClr val="06402C"/>
                </a:solidFill>
              </a:rPr>
              <a:t>SED DIAM NONUMMY NIBH </a:t>
            </a:r>
            <a:br>
              <a:rPr lang="lt-LT" sz="4000" dirty="0">
                <a:solidFill>
                  <a:srgbClr val="06402C"/>
                </a:solidFill>
              </a:rPr>
            </a:br>
            <a:r>
              <a:rPr lang="lt-LT" sz="4000" dirty="0">
                <a:solidFill>
                  <a:srgbClr val="06402C"/>
                </a:solidFill>
              </a:rPr>
              <a:t>EUISMOD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6BACD1-33AF-4AE8-9C61-A8D6034F31D8}"/>
              </a:ext>
            </a:extLst>
          </p:cNvPr>
          <p:cNvSpPr txBox="1"/>
          <p:nvPr/>
        </p:nvSpPr>
        <p:spPr>
          <a:xfrm>
            <a:off x="854242" y="4379495"/>
            <a:ext cx="6729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solidFill>
                  <a:srgbClr val="90C49D"/>
                </a:solidFill>
                <a:latin typeface="+mj-lt"/>
              </a:rPr>
              <a:t>Authors, Name Surname</a:t>
            </a:r>
          </a:p>
        </p:txBody>
      </p:sp>
    </p:spTree>
    <p:extLst>
      <p:ext uri="{BB962C8B-B14F-4D97-AF65-F5344CB8AC3E}">
        <p14:creationId xmlns:p14="http://schemas.microsoft.com/office/powerpoint/2010/main" val="2546685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9">
      <a:majorFont>
        <a:latin typeface="Barlow Semi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24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Barlow</vt:lpstr>
      <vt:lpstr>Barlow SemiBold</vt:lpstr>
      <vt:lpstr>Office Theme</vt:lpstr>
      <vt:lpstr>PowerPoint Presentation</vt:lpstr>
      <vt:lpstr>PRESENTATION TITLE LOREM IPSUM DOLOR SIT AMET,  CONSECTETUER ADIPISCING ELIT  SED DIAM NONUMMY NIBH  EUISMOD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Ieva Kaminskaitė | Impress</dc:creator>
  <cp:lastModifiedBy>Ieva Kaminskaitė | Impress</cp:lastModifiedBy>
  <cp:revision>1</cp:revision>
  <dcterms:created xsi:type="dcterms:W3CDTF">2025-06-01T06:01:23Z</dcterms:created>
  <dcterms:modified xsi:type="dcterms:W3CDTF">2025-06-01T06:08:44Z</dcterms:modified>
</cp:coreProperties>
</file>